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12192000" cy="6858000"/>
  <p:notesSz cx="9144000" cy="6858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9" d="100"/>
          <a:sy n="109" d="100"/>
        </p:scale>
        <p:origin x="67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HK" dirty="0" err="1" smtClean="0"/>
              <a:t>Kadio</a:t>
            </a:r>
            <a:endParaRPr lang="zh-HK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F1C3B-18CE-4690-8AEF-DBBDB8C614F6}" type="datetimeFigureOut">
              <a:rPr lang="zh-HK" altLang="en-US" smtClean="0"/>
              <a:t>15/4/2019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zh-HK" dirty="0" err="1" smtClean="0"/>
              <a:t>StoryBroad</a:t>
            </a:r>
            <a:r>
              <a:rPr lang="en-US" altLang="zh-HK" dirty="0" smtClean="0"/>
              <a:t> Template</a:t>
            </a:r>
            <a:endParaRPr lang="zh-HK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1EC5A-003F-4C7F-A1C5-AA55C21555F9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4910" y="0"/>
            <a:ext cx="1174574" cy="39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653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B094-4F97-46A4-8CDD-8CA8ED341B2E}" type="datetimeFigureOut">
              <a:rPr lang="zh-HK" altLang="en-US" smtClean="0"/>
              <a:t>15/4/2019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FF49-E0AF-4B63-A5C8-E6FF3555B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0923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B094-4F97-46A4-8CDD-8CA8ED341B2E}" type="datetimeFigureOut">
              <a:rPr lang="zh-HK" altLang="en-US" smtClean="0"/>
              <a:t>15/4/2019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FF49-E0AF-4B63-A5C8-E6FF3555B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000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B094-4F97-46A4-8CDD-8CA8ED341B2E}" type="datetimeFigureOut">
              <a:rPr lang="zh-HK" altLang="en-US" smtClean="0"/>
              <a:t>15/4/2019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FF49-E0AF-4B63-A5C8-E6FF3555B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92056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B094-4F97-46A4-8CDD-8CA8ED341B2E}" type="datetimeFigureOut">
              <a:rPr lang="zh-HK" altLang="en-US" smtClean="0"/>
              <a:t>15/4/2019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FF49-E0AF-4B63-A5C8-E6FF3555B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0971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B094-4F97-46A4-8CDD-8CA8ED341B2E}" type="datetimeFigureOut">
              <a:rPr lang="zh-HK" altLang="en-US" smtClean="0"/>
              <a:t>15/4/2019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FF49-E0AF-4B63-A5C8-E6FF3555B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10073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B094-4F97-46A4-8CDD-8CA8ED341B2E}" type="datetimeFigureOut">
              <a:rPr lang="zh-HK" altLang="en-US" smtClean="0"/>
              <a:t>15/4/2019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FF49-E0AF-4B63-A5C8-E6FF3555B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3209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B094-4F97-46A4-8CDD-8CA8ED341B2E}" type="datetimeFigureOut">
              <a:rPr lang="zh-HK" altLang="en-US" smtClean="0"/>
              <a:t>15/4/2019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FF49-E0AF-4B63-A5C8-E6FF3555B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1759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B094-4F97-46A4-8CDD-8CA8ED341B2E}" type="datetimeFigureOut">
              <a:rPr lang="zh-HK" altLang="en-US" smtClean="0"/>
              <a:t>15/4/2019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FF49-E0AF-4B63-A5C8-E6FF3555B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4751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B094-4F97-46A4-8CDD-8CA8ED341B2E}" type="datetimeFigureOut">
              <a:rPr lang="zh-HK" altLang="en-US" smtClean="0"/>
              <a:t>15/4/2019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FF49-E0AF-4B63-A5C8-E6FF3555B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6075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B094-4F97-46A4-8CDD-8CA8ED341B2E}" type="datetimeFigureOut">
              <a:rPr lang="zh-HK" altLang="en-US" smtClean="0"/>
              <a:t>15/4/2019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FF49-E0AF-4B63-A5C8-E6FF3555B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4168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6B094-4F97-46A4-8CDD-8CA8ED341B2E}" type="datetimeFigureOut">
              <a:rPr lang="zh-HK" altLang="en-US" smtClean="0"/>
              <a:t>15/4/2019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FF49-E0AF-4B63-A5C8-E6FF3555B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7740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6B094-4F97-46A4-8CDD-8CA8ED341B2E}" type="datetimeFigureOut">
              <a:rPr lang="zh-HK" altLang="en-US" smtClean="0"/>
              <a:t>15/4/2019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8FF49-E0AF-4B63-A5C8-E6FF3555B69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0215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HK" dirty="0" smtClean="0"/>
              <a:t>Project Title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HK" dirty="0" smtClean="0"/>
              <a:t>Date : 2019-xx-xx</a:t>
            </a:r>
          </a:p>
          <a:p>
            <a:r>
              <a:rPr lang="en-US" altLang="zh-HK" dirty="0" smtClean="0"/>
              <a:t>By : </a:t>
            </a:r>
            <a:r>
              <a:rPr lang="en-US" altLang="zh-HK" dirty="0" err="1" smtClean="0"/>
              <a:t>xxxxxxx</a:t>
            </a:r>
            <a:endParaRPr lang="zh-HK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7589" y="611401"/>
            <a:ext cx="5076190" cy="1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56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/>
          <p:nvPr/>
        </p:nvSpPr>
        <p:spPr>
          <a:xfrm>
            <a:off x="257845" y="2954855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5" name="object 4"/>
          <p:cNvSpPr/>
          <p:nvPr/>
        </p:nvSpPr>
        <p:spPr>
          <a:xfrm>
            <a:off x="257845" y="3161865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6" name="object 5"/>
          <p:cNvSpPr/>
          <p:nvPr/>
        </p:nvSpPr>
        <p:spPr>
          <a:xfrm>
            <a:off x="257845" y="3369510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7" name="object 6"/>
          <p:cNvSpPr/>
          <p:nvPr/>
        </p:nvSpPr>
        <p:spPr>
          <a:xfrm>
            <a:off x="257845" y="3577155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8" name="object 7"/>
          <p:cNvSpPr/>
          <p:nvPr/>
        </p:nvSpPr>
        <p:spPr>
          <a:xfrm>
            <a:off x="252765" y="624405"/>
            <a:ext cx="3789846" cy="2070100"/>
          </a:xfrm>
          <a:custGeom>
            <a:avLst/>
            <a:gdLst/>
            <a:ahLst/>
            <a:cxnLst/>
            <a:rect l="l" t="t" r="r" b="b"/>
            <a:pathLst>
              <a:path w="3187700" h="2070100">
                <a:moveTo>
                  <a:pt x="0" y="0"/>
                </a:moveTo>
                <a:lnTo>
                  <a:pt x="3187700" y="0"/>
                </a:lnTo>
                <a:lnTo>
                  <a:pt x="3187700" y="2070100"/>
                </a:lnTo>
                <a:lnTo>
                  <a:pt x="0" y="20701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11" name="object 10"/>
          <p:cNvSpPr/>
          <p:nvPr/>
        </p:nvSpPr>
        <p:spPr>
          <a:xfrm>
            <a:off x="252765" y="624404"/>
            <a:ext cx="3789846" cy="298451"/>
          </a:xfrm>
          <a:custGeom>
            <a:avLst/>
            <a:gdLst/>
            <a:ahLst/>
            <a:cxnLst/>
            <a:rect l="l" t="t" r="r" b="b"/>
            <a:pathLst>
              <a:path w="3187700" h="292100">
                <a:moveTo>
                  <a:pt x="0" y="0"/>
                </a:moveTo>
                <a:lnTo>
                  <a:pt x="3187700" y="0"/>
                </a:lnTo>
                <a:lnTo>
                  <a:pt x="3187700" y="292100"/>
                </a:lnTo>
                <a:lnTo>
                  <a:pt x="2527274" y="292100"/>
                </a:lnTo>
                <a:lnTo>
                  <a:pt x="0" y="2921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12" name="object 11"/>
          <p:cNvSpPr/>
          <p:nvPr/>
        </p:nvSpPr>
        <p:spPr>
          <a:xfrm>
            <a:off x="257845" y="6193355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13" name="object 12"/>
          <p:cNvSpPr/>
          <p:nvPr/>
        </p:nvSpPr>
        <p:spPr>
          <a:xfrm>
            <a:off x="257845" y="6400365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14" name="object 13"/>
          <p:cNvSpPr/>
          <p:nvPr/>
        </p:nvSpPr>
        <p:spPr>
          <a:xfrm>
            <a:off x="257845" y="6608010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15" name="object 15"/>
          <p:cNvSpPr/>
          <p:nvPr/>
        </p:nvSpPr>
        <p:spPr>
          <a:xfrm>
            <a:off x="252765" y="3862905"/>
            <a:ext cx="3789846" cy="2070100"/>
          </a:xfrm>
          <a:custGeom>
            <a:avLst/>
            <a:gdLst/>
            <a:ahLst/>
            <a:cxnLst/>
            <a:rect l="l" t="t" r="r" b="b"/>
            <a:pathLst>
              <a:path w="3187700" h="2070100">
                <a:moveTo>
                  <a:pt x="0" y="0"/>
                </a:moveTo>
                <a:lnTo>
                  <a:pt x="3187700" y="0"/>
                </a:lnTo>
                <a:lnTo>
                  <a:pt x="3187700" y="2070100"/>
                </a:lnTo>
                <a:lnTo>
                  <a:pt x="0" y="20701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18" name="object 18"/>
          <p:cNvSpPr/>
          <p:nvPr/>
        </p:nvSpPr>
        <p:spPr>
          <a:xfrm>
            <a:off x="252765" y="3862905"/>
            <a:ext cx="3789846" cy="298450"/>
          </a:xfrm>
          <a:custGeom>
            <a:avLst/>
            <a:gdLst/>
            <a:ahLst/>
            <a:cxnLst/>
            <a:rect l="l" t="t" r="r" b="b"/>
            <a:pathLst>
              <a:path w="3187700" h="292100">
                <a:moveTo>
                  <a:pt x="0" y="0"/>
                </a:moveTo>
                <a:lnTo>
                  <a:pt x="3187700" y="0"/>
                </a:lnTo>
                <a:lnTo>
                  <a:pt x="3187700" y="292100"/>
                </a:lnTo>
                <a:lnTo>
                  <a:pt x="2527274" y="292100"/>
                </a:lnTo>
                <a:lnTo>
                  <a:pt x="0" y="2921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51" name="object 13"/>
          <p:cNvSpPr/>
          <p:nvPr/>
        </p:nvSpPr>
        <p:spPr>
          <a:xfrm>
            <a:off x="255940" y="6822640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54" name="object 3">
            <a:extLst>
              <a:ext uri="{FF2B5EF4-FFF2-40B4-BE49-F238E27FC236}">
                <a16:creationId xmlns="" xmlns:a16="http://schemas.microsoft.com/office/drawing/2014/main" id="{C50C7CF4-8939-6A42-B825-3F0086ADAABC}"/>
              </a:ext>
            </a:extLst>
          </p:cNvPr>
          <p:cNvSpPr/>
          <p:nvPr/>
        </p:nvSpPr>
        <p:spPr>
          <a:xfrm>
            <a:off x="252765" y="198387"/>
            <a:ext cx="11751716" cy="292100"/>
          </a:xfrm>
          <a:custGeom>
            <a:avLst/>
            <a:gdLst/>
            <a:ahLst/>
            <a:cxnLst/>
            <a:rect l="l" t="t" r="r" b="b"/>
            <a:pathLst>
              <a:path w="10198100" h="292100">
                <a:moveTo>
                  <a:pt x="0" y="0"/>
                </a:moveTo>
                <a:lnTo>
                  <a:pt x="10198100" y="0"/>
                </a:lnTo>
                <a:lnTo>
                  <a:pt x="10198100" y="292100"/>
                </a:lnTo>
                <a:lnTo>
                  <a:pt x="0" y="2921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56" name="object 6">
            <a:extLst>
              <a:ext uri="{FF2B5EF4-FFF2-40B4-BE49-F238E27FC236}">
                <a16:creationId xmlns="" xmlns:a16="http://schemas.microsoft.com/office/drawing/2014/main" id="{A92A90AF-5BC5-164C-BAE0-15271A672BC8}"/>
              </a:ext>
            </a:extLst>
          </p:cNvPr>
          <p:cNvSpPr txBox="1"/>
          <p:nvPr/>
        </p:nvSpPr>
        <p:spPr>
          <a:xfrm>
            <a:off x="365811" y="239475"/>
            <a:ext cx="328295" cy="187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0">
              <a:spcBef>
                <a:spcPts val="100"/>
              </a:spcBef>
              <a:spcAft>
                <a:spcPts val="0"/>
              </a:spcAft>
            </a:pPr>
            <a:r>
              <a:rPr lang="en-US" sz="1100" kern="1200" spc="-40" dirty="0">
                <a:solidFill>
                  <a:srgbClr val="9B9B9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Title:</a:t>
            </a:r>
            <a:endParaRPr lang="en-US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61003" y="632642"/>
            <a:ext cx="908770" cy="29845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1200" dirty="0" smtClean="0">
                <a:solidFill>
                  <a:schemeClr val="tx1"/>
                </a:solidFill>
              </a:rPr>
              <a:t>Scene No.</a:t>
            </a:r>
            <a:endParaRPr lang="zh-HK" altLang="en-US" sz="1200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052732" y="624981"/>
            <a:ext cx="908770" cy="29845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1200" dirty="0" smtClean="0">
                <a:solidFill>
                  <a:schemeClr val="tx1"/>
                </a:solidFill>
              </a:rPr>
              <a:t>Shot No.</a:t>
            </a:r>
            <a:endParaRPr lang="zh-HK" altLang="en-US" sz="1200" dirty="0">
              <a:solidFill>
                <a:schemeClr val="tx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61003" y="3873311"/>
            <a:ext cx="908770" cy="29845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1200" dirty="0" smtClean="0">
                <a:solidFill>
                  <a:schemeClr val="tx1"/>
                </a:solidFill>
              </a:rPr>
              <a:t>Scene No.</a:t>
            </a:r>
            <a:endParaRPr lang="zh-HK" altLang="en-US" sz="1200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052732" y="3865650"/>
            <a:ext cx="908770" cy="29845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1200" dirty="0" smtClean="0">
                <a:solidFill>
                  <a:schemeClr val="tx1"/>
                </a:solidFill>
              </a:rPr>
              <a:t>Shot No.</a:t>
            </a:r>
            <a:endParaRPr lang="zh-HK" altLang="en-US" sz="1200" dirty="0">
              <a:solidFill>
                <a:schemeClr val="tx1"/>
              </a:solidFill>
            </a:endParaRPr>
          </a:p>
        </p:txBody>
      </p:sp>
      <p:sp>
        <p:nvSpPr>
          <p:cNvPr id="24" name="object 3"/>
          <p:cNvSpPr/>
          <p:nvPr/>
        </p:nvSpPr>
        <p:spPr>
          <a:xfrm>
            <a:off x="4298504" y="2963092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25" name="object 4"/>
          <p:cNvSpPr/>
          <p:nvPr/>
        </p:nvSpPr>
        <p:spPr>
          <a:xfrm>
            <a:off x="4298504" y="3170102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26" name="object 5"/>
          <p:cNvSpPr/>
          <p:nvPr/>
        </p:nvSpPr>
        <p:spPr>
          <a:xfrm>
            <a:off x="4298504" y="3377747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27" name="object 6"/>
          <p:cNvSpPr/>
          <p:nvPr/>
        </p:nvSpPr>
        <p:spPr>
          <a:xfrm>
            <a:off x="4298504" y="3585392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28" name="object 7"/>
          <p:cNvSpPr/>
          <p:nvPr/>
        </p:nvSpPr>
        <p:spPr>
          <a:xfrm>
            <a:off x="4293424" y="632642"/>
            <a:ext cx="3789846" cy="2070100"/>
          </a:xfrm>
          <a:custGeom>
            <a:avLst/>
            <a:gdLst/>
            <a:ahLst/>
            <a:cxnLst/>
            <a:rect l="l" t="t" r="r" b="b"/>
            <a:pathLst>
              <a:path w="3187700" h="2070100">
                <a:moveTo>
                  <a:pt x="0" y="0"/>
                </a:moveTo>
                <a:lnTo>
                  <a:pt x="3187700" y="0"/>
                </a:lnTo>
                <a:lnTo>
                  <a:pt x="3187700" y="2070100"/>
                </a:lnTo>
                <a:lnTo>
                  <a:pt x="0" y="20701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29" name="object 10"/>
          <p:cNvSpPr/>
          <p:nvPr/>
        </p:nvSpPr>
        <p:spPr>
          <a:xfrm>
            <a:off x="4293424" y="632641"/>
            <a:ext cx="3789846" cy="298451"/>
          </a:xfrm>
          <a:custGeom>
            <a:avLst/>
            <a:gdLst/>
            <a:ahLst/>
            <a:cxnLst/>
            <a:rect l="l" t="t" r="r" b="b"/>
            <a:pathLst>
              <a:path w="3187700" h="292100">
                <a:moveTo>
                  <a:pt x="0" y="0"/>
                </a:moveTo>
                <a:lnTo>
                  <a:pt x="3187700" y="0"/>
                </a:lnTo>
                <a:lnTo>
                  <a:pt x="3187700" y="292100"/>
                </a:lnTo>
                <a:lnTo>
                  <a:pt x="2527274" y="292100"/>
                </a:lnTo>
                <a:lnTo>
                  <a:pt x="0" y="2921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30" name="object 11"/>
          <p:cNvSpPr/>
          <p:nvPr/>
        </p:nvSpPr>
        <p:spPr>
          <a:xfrm>
            <a:off x="4298504" y="6201592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31" name="object 12"/>
          <p:cNvSpPr/>
          <p:nvPr/>
        </p:nvSpPr>
        <p:spPr>
          <a:xfrm>
            <a:off x="4298504" y="6408602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32" name="object 13"/>
          <p:cNvSpPr/>
          <p:nvPr/>
        </p:nvSpPr>
        <p:spPr>
          <a:xfrm>
            <a:off x="4298504" y="6616247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33" name="object 15"/>
          <p:cNvSpPr/>
          <p:nvPr/>
        </p:nvSpPr>
        <p:spPr>
          <a:xfrm>
            <a:off x="4293424" y="3871142"/>
            <a:ext cx="3789846" cy="2070100"/>
          </a:xfrm>
          <a:custGeom>
            <a:avLst/>
            <a:gdLst/>
            <a:ahLst/>
            <a:cxnLst/>
            <a:rect l="l" t="t" r="r" b="b"/>
            <a:pathLst>
              <a:path w="3187700" h="2070100">
                <a:moveTo>
                  <a:pt x="0" y="0"/>
                </a:moveTo>
                <a:lnTo>
                  <a:pt x="3187700" y="0"/>
                </a:lnTo>
                <a:lnTo>
                  <a:pt x="3187700" y="2070100"/>
                </a:lnTo>
                <a:lnTo>
                  <a:pt x="0" y="20701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34" name="object 18"/>
          <p:cNvSpPr/>
          <p:nvPr/>
        </p:nvSpPr>
        <p:spPr>
          <a:xfrm>
            <a:off x="4293424" y="3871142"/>
            <a:ext cx="3789846" cy="298450"/>
          </a:xfrm>
          <a:custGeom>
            <a:avLst/>
            <a:gdLst/>
            <a:ahLst/>
            <a:cxnLst/>
            <a:rect l="l" t="t" r="r" b="b"/>
            <a:pathLst>
              <a:path w="3187700" h="292100">
                <a:moveTo>
                  <a:pt x="0" y="0"/>
                </a:moveTo>
                <a:lnTo>
                  <a:pt x="3187700" y="0"/>
                </a:lnTo>
                <a:lnTo>
                  <a:pt x="3187700" y="292100"/>
                </a:lnTo>
                <a:lnTo>
                  <a:pt x="2527274" y="292100"/>
                </a:lnTo>
                <a:lnTo>
                  <a:pt x="0" y="2921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35" name="object 13"/>
          <p:cNvSpPr/>
          <p:nvPr/>
        </p:nvSpPr>
        <p:spPr>
          <a:xfrm>
            <a:off x="4296599" y="6830877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36" name="矩形 35"/>
          <p:cNvSpPr/>
          <p:nvPr/>
        </p:nvSpPr>
        <p:spPr>
          <a:xfrm>
            <a:off x="4301662" y="640879"/>
            <a:ext cx="908770" cy="29845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1200" dirty="0" smtClean="0">
                <a:solidFill>
                  <a:schemeClr val="tx1"/>
                </a:solidFill>
              </a:rPr>
              <a:t>Scene No.</a:t>
            </a:r>
            <a:endParaRPr lang="zh-HK" altLang="en-US" sz="1200" dirty="0">
              <a:solidFill>
                <a:schemeClr val="tx1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093391" y="633218"/>
            <a:ext cx="908770" cy="29845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1200" dirty="0" smtClean="0">
                <a:solidFill>
                  <a:schemeClr val="tx1"/>
                </a:solidFill>
              </a:rPr>
              <a:t>Shot No.</a:t>
            </a:r>
            <a:endParaRPr lang="zh-HK" altLang="en-US" sz="1200" dirty="0">
              <a:solidFill>
                <a:schemeClr val="tx1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301662" y="3881548"/>
            <a:ext cx="908770" cy="29845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1200" dirty="0" smtClean="0">
                <a:solidFill>
                  <a:schemeClr val="tx1"/>
                </a:solidFill>
              </a:rPr>
              <a:t>Scene No.</a:t>
            </a:r>
            <a:endParaRPr lang="zh-HK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6093391" y="3873887"/>
            <a:ext cx="908770" cy="29845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1200" dirty="0" smtClean="0">
                <a:solidFill>
                  <a:schemeClr val="tx1"/>
                </a:solidFill>
              </a:rPr>
              <a:t>Shot No.</a:t>
            </a:r>
            <a:endParaRPr lang="zh-HK" altLang="en-US" sz="1200" dirty="0">
              <a:solidFill>
                <a:schemeClr val="tx1"/>
              </a:solidFill>
            </a:endParaRPr>
          </a:p>
        </p:txBody>
      </p:sp>
      <p:sp>
        <p:nvSpPr>
          <p:cNvPr id="40" name="object 3"/>
          <p:cNvSpPr/>
          <p:nvPr/>
        </p:nvSpPr>
        <p:spPr>
          <a:xfrm>
            <a:off x="8219715" y="2971330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41" name="object 4"/>
          <p:cNvSpPr/>
          <p:nvPr/>
        </p:nvSpPr>
        <p:spPr>
          <a:xfrm>
            <a:off x="8219715" y="3178340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42" name="object 5"/>
          <p:cNvSpPr/>
          <p:nvPr/>
        </p:nvSpPr>
        <p:spPr>
          <a:xfrm>
            <a:off x="8219715" y="3385985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43" name="object 6"/>
          <p:cNvSpPr/>
          <p:nvPr/>
        </p:nvSpPr>
        <p:spPr>
          <a:xfrm>
            <a:off x="8219715" y="3593630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44" name="object 7"/>
          <p:cNvSpPr/>
          <p:nvPr/>
        </p:nvSpPr>
        <p:spPr>
          <a:xfrm>
            <a:off x="8214635" y="640880"/>
            <a:ext cx="3789846" cy="2070100"/>
          </a:xfrm>
          <a:custGeom>
            <a:avLst/>
            <a:gdLst/>
            <a:ahLst/>
            <a:cxnLst/>
            <a:rect l="l" t="t" r="r" b="b"/>
            <a:pathLst>
              <a:path w="3187700" h="2070100">
                <a:moveTo>
                  <a:pt x="0" y="0"/>
                </a:moveTo>
                <a:lnTo>
                  <a:pt x="3187700" y="0"/>
                </a:lnTo>
                <a:lnTo>
                  <a:pt x="3187700" y="2070100"/>
                </a:lnTo>
                <a:lnTo>
                  <a:pt x="0" y="20701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45" name="object 10"/>
          <p:cNvSpPr/>
          <p:nvPr/>
        </p:nvSpPr>
        <p:spPr>
          <a:xfrm>
            <a:off x="8214635" y="640879"/>
            <a:ext cx="3789846" cy="298451"/>
          </a:xfrm>
          <a:custGeom>
            <a:avLst/>
            <a:gdLst/>
            <a:ahLst/>
            <a:cxnLst/>
            <a:rect l="l" t="t" r="r" b="b"/>
            <a:pathLst>
              <a:path w="3187700" h="292100">
                <a:moveTo>
                  <a:pt x="0" y="0"/>
                </a:moveTo>
                <a:lnTo>
                  <a:pt x="3187700" y="0"/>
                </a:lnTo>
                <a:lnTo>
                  <a:pt x="3187700" y="292100"/>
                </a:lnTo>
                <a:lnTo>
                  <a:pt x="2527274" y="292100"/>
                </a:lnTo>
                <a:lnTo>
                  <a:pt x="0" y="2921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46" name="object 11"/>
          <p:cNvSpPr/>
          <p:nvPr/>
        </p:nvSpPr>
        <p:spPr>
          <a:xfrm>
            <a:off x="8219715" y="6209830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47" name="object 12"/>
          <p:cNvSpPr/>
          <p:nvPr/>
        </p:nvSpPr>
        <p:spPr>
          <a:xfrm>
            <a:off x="8219715" y="6416840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48" name="object 13"/>
          <p:cNvSpPr/>
          <p:nvPr/>
        </p:nvSpPr>
        <p:spPr>
          <a:xfrm>
            <a:off x="8219715" y="6624485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49" name="object 15"/>
          <p:cNvSpPr/>
          <p:nvPr/>
        </p:nvSpPr>
        <p:spPr>
          <a:xfrm>
            <a:off x="8214635" y="3879380"/>
            <a:ext cx="3789846" cy="2070100"/>
          </a:xfrm>
          <a:custGeom>
            <a:avLst/>
            <a:gdLst/>
            <a:ahLst/>
            <a:cxnLst/>
            <a:rect l="l" t="t" r="r" b="b"/>
            <a:pathLst>
              <a:path w="3187700" h="2070100">
                <a:moveTo>
                  <a:pt x="0" y="0"/>
                </a:moveTo>
                <a:lnTo>
                  <a:pt x="3187700" y="0"/>
                </a:lnTo>
                <a:lnTo>
                  <a:pt x="3187700" y="2070100"/>
                </a:lnTo>
                <a:lnTo>
                  <a:pt x="0" y="20701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50" name="object 18"/>
          <p:cNvSpPr/>
          <p:nvPr/>
        </p:nvSpPr>
        <p:spPr>
          <a:xfrm>
            <a:off x="8214635" y="3879380"/>
            <a:ext cx="3789846" cy="298450"/>
          </a:xfrm>
          <a:custGeom>
            <a:avLst/>
            <a:gdLst/>
            <a:ahLst/>
            <a:cxnLst/>
            <a:rect l="l" t="t" r="r" b="b"/>
            <a:pathLst>
              <a:path w="3187700" h="292100">
                <a:moveTo>
                  <a:pt x="0" y="0"/>
                </a:moveTo>
                <a:lnTo>
                  <a:pt x="3187700" y="0"/>
                </a:lnTo>
                <a:lnTo>
                  <a:pt x="3187700" y="292100"/>
                </a:lnTo>
                <a:lnTo>
                  <a:pt x="2527274" y="292100"/>
                </a:lnTo>
                <a:lnTo>
                  <a:pt x="0" y="2921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52" name="object 13"/>
          <p:cNvSpPr/>
          <p:nvPr/>
        </p:nvSpPr>
        <p:spPr>
          <a:xfrm>
            <a:off x="8217810" y="6839115"/>
            <a:ext cx="3777766" cy="0"/>
          </a:xfrm>
          <a:custGeom>
            <a:avLst/>
            <a:gdLst/>
            <a:ahLst/>
            <a:cxnLst/>
            <a:rect l="l" t="t" r="r" b="b"/>
            <a:pathLst>
              <a:path w="3177540">
                <a:moveTo>
                  <a:pt x="0" y="0"/>
                </a:moveTo>
                <a:lnTo>
                  <a:pt x="3177295" y="0"/>
                </a:lnTo>
              </a:path>
            </a:pathLst>
          </a:custGeom>
          <a:ln w="12700"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lang="en-US"/>
          </a:p>
        </p:txBody>
      </p:sp>
      <p:sp>
        <p:nvSpPr>
          <p:cNvPr id="53" name="矩形 52"/>
          <p:cNvSpPr/>
          <p:nvPr/>
        </p:nvSpPr>
        <p:spPr>
          <a:xfrm>
            <a:off x="8222873" y="649117"/>
            <a:ext cx="908770" cy="29845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1200" dirty="0" smtClean="0">
                <a:solidFill>
                  <a:schemeClr val="tx1"/>
                </a:solidFill>
              </a:rPr>
              <a:t>Scene No.</a:t>
            </a:r>
            <a:endParaRPr lang="zh-HK" altLang="en-US" sz="1200" dirty="0">
              <a:solidFill>
                <a:schemeClr val="tx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10014602" y="641456"/>
            <a:ext cx="908770" cy="29845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1200" dirty="0" smtClean="0">
                <a:solidFill>
                  <a:schemeClr val="tx1"/>
                </a:solidFill>
              </a:rPr>
              <a:t>Shot No.</a:t>
            </a:r>
            <a:endParaRPr lang="zh-HK" altLang="en-US" sz="1200" dirty="0">
              <a:solidFill>
                <a:schemeClr val="tx1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8222873" y="3889786"/>
            <a:ext cx="908770" cy="29845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1200" dirty="0" smtClean="0">
                <a:solidFill>
                  <a:schemeClr val="tx1"/>
                </a:solidFill>
              </a:rPr>
              <a:t>Scene No.</a:t>
            </a:r>
            <a:endParaRPr lang="zh-HK" altLang="en-US" sz="1200" dirty="0">
              <a:solidFill>
                <a:schemeClr val="tx1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0014602" y="3882125"/>
            <a:ext cx="908770" cy="29845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1200" dirty="0" smtClean="0">
                <a:solidFill>
                  <a:schemeClr val="tx1"/>
                </a:solidFill>
              </a:rPr>
              <a:t>Shot No.</a:t>
            </a:r>
            <a:endParaRPr lang="zh-HK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57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46</Words>
  <Application>Microsoft Office PowerPoint</Application>
  <PresentationFormat>寬螢幕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Times New Roman</vt:lpstr>
      <vt:lpstr>Office 佈景主題</vt:lpstr>
      <vt:lpstr>Project Title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</dc:title>
  <dc:creator>Alex Chiu</dc:creator>
  <cp:lastModifiedBy>Alex Chiu</cp:lastModifiedBy>
  <cp:revision>2</cp:revision>
  <dcterms:created xsi:type="dcterms:W3CDTF">2019-04-13T12:17:17Z</dcterms:created>
  <dcterms:modified xsi:type="dcterms:W3CDTF">2019-04-15T10:52:56Z</dcterms:modified>
</cp:coreProperties>
</file>